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59" r:id="rId4"/>
    <p:sldId id="257"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76" autoAdjust="0"/>
  </p:normalViewPr>
  <p:slideViewPr>
    <p:cSldViewPr>
      <p:cViewPr varScale="1">
        <p:scale>
          <a:sx n="75" d="100"/>
          <a:sy n="75" d="100"/>
        </p:scale>
        <p:origin x="-101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E385AFE-84B2-4AE9-887B-31B7107EFD83}" type="datetimeFigureOut">
              <a:rPr lang="en-US" smtClean="0"/>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E54C3E-CF47-4EDE-8382-E27656E65C09}"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385AFE-84B2-4AE9-887B-31B7107EFD83}" type="datetimeFigureOut">
              <a:rPr lang="en-US" smtClean="0"/>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E54C3E-CF47-4EDE-8382-E27656E65C0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385AFE-84B2-4AE9-887B-31B7107EFD83}" type="datetimeFigureOut">
              <a:rPr lang="en-US" smtClean="0"/>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E54C3E-CF47-4EDE-8382-E27656E65C0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385AFE-84B2-4AE9-887B-31B7107EFD83}" type="datetimeFigureOut">
              <a:rPr lang="en-US" smtClean="0"/>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E54C3E-CF47-4EDE-8382-E27656E65C0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385AFE-84B2-4AE9-887B-31B7107EFD83}" type="datetimeFigureOut">
              <a:rPr lang="en-US" smtClean="0"/>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E54C3E-CF47-4EDE-8382-E27656E65C09}"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385AFE-84B2-4AE9-887B-31B7107EFD83}" type="datetimeFigureOut">
              <a:rPr lang="en-US" smtClean="0"/>
              <a:t>4/23/2015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E54C3E-CF47-4EDE-8382-E27656E65C0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385AFE-84B2-4AE9-887B-31B7107EFD83}" type="datetimeFigureOut">
              <a:rPr lang="en-US" smtClean="0"/>
              <a:t>4/23/2015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5E54C3E-CF47-4EDE-8382-E27656E65C09}"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E385AFE-84B2-4AE9-887B-31B7107EFD83}" type="datetimeFigureOut">
              <a:rPr lang="en-US" smtClean="0"/>
              <a:t>4/23/2015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5E54C3E-CF47-4EDE-8382-E27656E65C0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85AFE-84B2-4AE9-887B-31B7107EFD83}" type="datetimeFigureOut">
              <a:rPr lang="en-US" smtClean="0"/>
              <a:t>4/23/2015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5E54C3E-CF47-4EDE-8382-E27656E65C0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385AFE-84B2-4AE9-887B-31B7107EFD83}" type="datetimeFigureOut">
              <a:rPr lang="en-US" smtClean="0"/>
              <a:t>4/23/2015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E54C3E-CF47-4EDE-8382-E27656E65C09}"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385AFE-84B2-4AE9-887B-31B7107EFD83}" type="datetimeFigureOut">
              <a:rPr lang="en-US" smtClean="0"/>
              <a:t>4/23/2015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E54C3E-CF47-4EDE-8382-E27656E65C0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2E385AFE-84B2-4AE9-887B-31B7107EFD83}" type="datetimeFigureOut">
              <a:rPr lang="en-US" smtClean="0"/>
              <a:t>4/23/2015</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35E54C3E-CF47-4EDE-8382-E27656E65C09}"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Pics/pkms%20boces%20trip.jpg" TargetMode="External"/><Relationship Id="rId2" Type="http://schemas.openxmlformats.org/officeDocument/2006/relationships/hyperlink" Target="Pics/bugz.jpg" TargetMode="External"/><Relationship Id="rId1" Type="http://schemas.openxmlformats.org/officeDocument/2006/relationships/slideLayout" Target="../slideLayouts/slideLayout2.xml"/><Relationship Id="rId5" Type="http://schemas.openxmlformats.org/officeDocument/2006/relationships/hyperlink" Target="Pics/drama%20club%20progress.jpg" TargetMode="External"/><Relationship Id="rId4" Type="http://schemas.openxmlformats.org/officeDocument/2006/relationships/hyperlink" Target="Pics/pkms%20envio%202015%204.2015%20park.JPG" TargetMode="Externa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solidFill>
              <a:schemeClr val="accent1">
                <a:lumMod val="75000"/>
              </a:schemeClr>
            </a:solidFill>
          </a:ln>
        </p:spPr>
        <p:txBody>
          <a:bodyPr/>
          <a:lstStyle/>
          <a:p>
            <a:pPr algn="ctr"/>
            <a:r>
              <a:rPr lang="en-US" sz="5400" dirty="0" smtClean="0"/>
              <a:t>Superintendent Report</a:t>
            </a:r>
            <a:endParaRPr lang="en-US" sz="5400" dirty="0"/>
          </a:p>
        </p:txBody>
      </p:sp>
      <p:sp>
        <p:nvSpPr>
          <p:cNvPr id="3" name="Subtitle 2"/>
          <p:cNvSpPr>
            <a:spLocks noGrp="1"/>
          </p:cNvSpPr>
          <p:nvPr>
            <p:ph type="subTitle" idx="1"/>
          </p:nvPr>
        </p:nvSpPr>
        <p:spPr>
          <a:xfrm>
            <a:off x="990600" y="4953000"/>
            <a:ext cx="6858000" cy="990600"/>
          </a:xfrm>
          <a:ln>
            <a:solidFill>
              <a:schemeClr val="accent1">
                <a:lumMod val="75000"/>
              </a:schemeClr>
            </a:solidFill>
          </a:ln>
        </p:spPr>
        <p:txBody>
          <a:bodyPr>
            <a:normAutofit lnSpcReduction="10000"/>
          </a:bodyPr>
          <a:lstStyle/>
          <a:p>
            <a:pPr algn="ctr"/>
            <a:r>
              <a:rPr lang="en-US" b="1" dirty="0" smtClean="0"/>
              <a:t>Meeting of the Board of Education</a:t>
            </a:r>
          </a:p>
          <a:p>
            <a:pPr algn="ctr"/>
            <a:r>
              <a:rPr lang="en-US" b="1" dirty="0" smtClean="0"/>
              <a:t>April 21, 2015</a:t>
            </a:r>
            <a:endParaRPr lang="en-US" b="1" dirty="0"/>
          </a:p>
        </p:txBody>
      </p:sp>
    </p:spTree>
    <p:extLst>
      <p:ext uri="{BB962C8B-B14F-4D97-AF65-F5344CB8AC3E}">
        <p14:creationId xmlns:p14="http://schemas.microsoft.com/office/powerpoint/2010/main" val="3228156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410200"/>
            <a:ext cx="6781800" cy="762000"/>
          </a:xfrm>
        </p:spPr>
        <p:txBody>
          <a:bodyPr>
            <a:normAutofit fontScale="90000"/>
          </a:bodyPr>
          <a:lstStyle/>
          <a:p>
            <a:pPr algn="ctr"/>
            <a:r>
              <a:rPr lang="en-US" sz="4800" dirty="0" smtClean="0"/>
              <a:t>Some Pictures</a:t>
            </a:r>
            <a:endParaRPr lang="en-US" sz="4800" dirty="0"/>
          </a:p>
        </p:txBody>
      </p:sp>
      <p:sp>
        <p:nvSpPr>
          <p:cNvPr id="3" name="Rectangle 2"/>
          <p:cNvSpPr/>
          <p:nvPr/>
        </p:nvSpPr>
        <p:spPr>
          <a:xfrm>
            <a:off x="381000" y="457200"/>
            <a:ext cx="8610600" cy="5262979"/>
          </a:xfrm>
          <a:prstGeom prst="rect">
            <a:avLst/>
          </a:prstGeom>
        </p:spPr>
        <p:txBody>
          <a:bodyPr wrap="square">
            <a:spAutoFit/>
          </a:bodyPr>
          <a:lstStyle/>
          <a:p>
            <a:r>
              <a:rPr lang="en-US" sz="1200" b="1" dirty="0">
                <a:hlinkClick r:id="rId2" action="ppaction://hlinkfile"/>
              </a:rPr>
              <a:t>Woodside Presents, "</a:t>
            </a:r>
            <a:r>
              <a:rPr lang="en-US" sz="1200" b="1" dirty="0" err="1">
                <a:hlinkClick r:id="rId2" action="ppaction://hlinkfile"/>
              </a:rPr>
              <a:t>Bugz</a:t>
            </a:r>
            <a:r>
              <a:rPr lang="en-US" sz="1200" b="1" dirty="0">
                <a:hlinkClick r:id="rId2" action="ppaction://hlinkfile"/>
              </a:rPr>
              <a:t>"</a:t>
            </a:r>
            <a:endParaRPr lang="en-US" sz="1200" dirty="0"/>
          </a:p>
          <a:p>
            <a:r>
              <a:rPr lang="en-US" sz="1200" dirty="0"/>
              <a:t>There was a playful picnic on the stage of Woodside Elementary when our students recently presented the musical, “</a:t>
            </a:r>
            <a:r>
              <a:rPr lang="en-US" sz="1200" dirty="0" err="1"/>
              <a:t>Bugz</a:t>
            </a:r>
            <a:r>
              <a:rPr lang="en-US" sz="1200" dirty="0"/>
              <a:t>” for parents and classmates. All of our students helped pitch in – our Lady Bugs were in charge of proper etiquette, the Army Ants handled security, the Fireflies lit up the stage and entertainment was provided by the Bumble Bees. The Stink Bug was even there to get a few laughs out of the day’s guests! Special thanks to all who helped make the play a success and to our audience members for attending the show. Happy spring, everyone!</a:t>
            </a:r>
          </a:p>
          <a:p>
            <a:r>
              <a:rPr lang="en-US" sz="1200" dirty="0"/>
              <a:t> </a:t>
            </a:r>
          </a:p>
          <a:p>
            <a:r>
              <a:rPr lang="en-US" sz="1200" b="1" dirty="0">
                <a:hlinkClick r:id="rId3" action="ppaction://hlinkfile"/>
              </a:rPr>
              <a:t>PKMS Students Visit PNW BOCES Tech Center</a:t>
            </a:r>
            <a:endParaRPr lang="en-US" sz="1200" dirty="0"/>
          </a:p>
          <a:p>
            <a:r>
              <a:rPr lang="en-US" sz="1200" dirty="0"/>
              <a:t>On April 8, 40 eighth grade students from Peekskill Middle School had the opportunity to travel to the Yorktown BOCES Tech Center to tour classrooms and facilities while examining their future options for 11th and 12th grade study.</a:t>
            </a:r>
          </a:p>
          <a:p>
            <a:r>
              <a:rPr lang="en-US" sz="1200" dirty="0"/>
              <a:t> </a:t>
            </a:r>
          </a:p>
          <a:p>
            <a:r>
              <a:rPr lang="en-US" sz="1200" dirty="0"/>
              <a:t>While on their visit, PKMS students participated in classroom lessons and were engaged in hands-on activities associated with a variety of BOCES programs. Peekskill students were able to test their skills at using medical instruments in the Medical Assistant program. They were also able to try bending pipes in the Construction Electricity program and use microscopes to study plants and animals in the New Visions Environmental Science and Sustainability program. </a:t>
            </a:r>
          </a:p>
          <a:p>
            <a:r>
              <a:rPr lang="en-US" sz="1200" dirty="0"/>
              <a:t> </a:t>
            </a:r>
          </a:p>
          <a:p>
            <a:r>
              <a:rPr lang="en-US" sz="1200" dirty="0"/>
              <a:t>“The students had a wonderful time and asked lots of questions,” said PKMS teacher, Scott </a:t>
            </a:r>
            <a:r>
              <a:rPr lang="en-US" sz="1200" dirty="0" err="1"/>
              <a:t>Tabone</a:t>
            </a:r>
            <a:r>
              <a:rPr lang="en-US" sz="1200" dirty="0"/>
              <a:t> who accompanied the students on the trip.</a:t>
            </a:r>
          </a:p>
          <a:p>
            <a:r>
              <a:rPr lang="en-US" sz="1200" dirty="0"/>
              <a:t> </a:t>
            </a:r>
          </a:p>
          <a:p>
            <a:r>
              <a:rPr lang="en-US" sz="1200" b="1" dirty="0">
                <a:hlinkClick r:id="rId4" action="ppaction://hlinkfile"/>
              </a:rPr>
              <a:t>PKMS Environmental Club Hard at Work at Depew Park</a:t>
            </a:r>
            <a:r>
              <a:rPr lang="en-US" sz="1200" b="1" dirty="0"/>
              <a:t> </a:t>
            </a:r>
            <a:endParaRPr lang="en-US" sz="1200" dirty="0"/>
          </a:p>
          <a:p>
            <a:r>
              <a:rPr lang="en-US" sz="1200" dirty="0"/>
              <a:t>The PKMS Environmental Club have been busy preparing to participate in the 2015 </a:t>
            </a:r>
            <a:r>
              <a:rPr lang="en-US" sz="1200" dirty="0" err="1"/>
              <a:t>Wheelabrator</a:t>
            </a:r>
            <a:r>
              <a:rPr lang="en-US" sz="1200" dirty="0"/>
              <a:t> Symposium. As part of their research project, the club has been frequenting Depew Park to remove debris from Lake Mitchell and clear water drainage areas. While at the park club members also checked the structural integrity of bridges on the trails, and removed invasive bayberry and bittersweet vines from park trails to use as Environmental art. </a:t>
            </a:r>
            <a:endParaRPr lang="en-US" sz="1200" dirty="0" smtClean="0"/>
          </a:p>
          <a:p>
            <a:endParaRPr lang="en-US" sz="1200" dirty="0" smtClean="0"/>
          </a:p>
          <a:p>
            <a:r>
              <a:rPr lang="en-US" sz="1200" dirty="0" smtClean="0">
                <a:hlinkClick r:id="rId5" action="ppaction://hlinkfile"/>
              </a:rPr>
              <a:t>PHS </a:t>
            </a:r>
            <a:r>
              <a:rPr lang="en-US" sz="1200" dirty="0">
                <a:hlinkClick r:id="rId5" action="ppaction://hlinkfile"/>
              </a:rPr>
              <a:t>Drama Club</a:t>
            </a:r>
            <a:endParaRPr lang="en-US" sz="1200" dirty="0"/>
          </a:p>
          <a:p>
            <a:r>
              <a:rPr lang="en-US" sz="1200" dirty="0"/>
              <a:t>PHS Drama Club </a:t>
            </a:r>
            <a:r>
              <a:rPr lang="en-US" sz="1200" dirty="0" smtClean="0"/>
              <a:t>will </a:t>
            </a:r>
            <a:r>
              <a:rPr lang="en-US" sz="1200" dirty="0"/>
              <a:t>be presenting "The Wiz" on May 7, 8 &amp; 9. Here's a photo of some cast and crew members hard at work on  the set.  </a:t>
            </a:r>
          </a:p>
          <a:p>
            <a:endParaRPr lang="en-US" sz="1200" dirty="0"/>
          </a:p>
        </p:txBody>
      </p:sp>
    </p:spTree>
    <p:extLst>
      <p:ext uri="{BB962C8B-B14F-4D97-AF65-F5344CB8AC3E}">
        <p14:creationId xmlns:p14="http://schemas.microsoft.com/office/powerpoint/2010/main" val="3504007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5105400"/>
            <a:ext cx="6781800" cy="1066800"/>
          </a:xfrm>
        </p:spPr>
        <p:txBody>
          <a:bodyPr>
            <a:normAutofit/>
          </a:bodyPr>
          <a:lstStyle/>
          <a:p>
            <a:pPr algn="ctr"/>
            <a:r>
              <a:rPr lang="en-US" sz="4800" dirty="0" smtClean="0"/>
              <a:t>Student Council Report</a:t>
            </a:r>
            <a:endParaRPr lang="en-US" sz="4800" dirty="0"/>
          </a:p>
        </p:txBody>
      </p:sp>
      <p:graphicFrame>
        <p:nvGraphicFramePr>
          <p:cNvPr id="4" name="Object 3"/>
          <p:cNvGraphicFramePr>
            <a:graphicFrameLocks noChangeAspect="1"/>
          </p:cNvGraphicFramePr>
          <p:nvPr>
            <p:extLst>
              <p:ext uri="{D42A27DB-BD31-4B8C-83A1-F6EECF244321}">
                <p14:modId xmlns:p14="http://schemas.microsoft.com/office/powerpoint/2010/main" val="2845264387"/>
              </p:ext>
            </p:extLst>
          </p:nvPr>
        </p:nvGraphicFramePr>
        <p:xfrm>
          <a:off x="4114800" y="3071813"/>
          <a:ext cx="914400" cy="714375"/>
        </p:xfrm>
        <a:graphic>
          <a:graphicData uri="http://schemas.openxmlformats.org/presentationml/2006/ole">
            <mc:AlternateContent xmlns:mc="http://schemas.openxmlformats.org/markup-compatibility/2006">
              <mc:Choice xmlns:v="urn:schemas-microsoft-com:vml" Requires="v">
                <p:oleObj spid="_x0000_s1032" name="Acrobat Document" showAsIcon="1" r:id="rId3" imgW="914400" imgH="714240" progId="AcroExch.Document.11">
                  <p:embed/>
                </p:oleObj>
              </mc:Choice>
              <mc:Fallback>
                <p:oleObj name="Acrobat Document" showAsIcon="1" r:id="rId3" imgW="914400" imgH="714240" progId="AcroExch.Document.11">
                  <p:embed/>
                  <p:pic>
                    <p:nvPicPr>
                      <p:cNvPr id="0" name=""/>
                      <p:cNvPicPr/>
                      <p:nvPr/>
                    </p:nvPicPr>
                    <p:blipFill>
                      <a:blip r:embed="rId4"/>
                      <a:stretch>
                        <a:fillRect/>
                      </a:stretch>
                    </p:blipFill>
                    <p:spPr>
                      <a:xfrm>
                        <a:off x="4114800" y="3071813"/>
                        <a:ext cx="914400" cy="714375"/>
                      </a:xfrm>
                      <a:prstGeom prst="rect">
                        <a:avLst/>
                      </a:prstGeom>
                    </p:spPr>
                  </p:pic>
                </p:oleObj>
              </mc:Fallback>
            </mc:AlternateContent>
          </a:graphicData>
        </a:graphic>
      </p:graphicFrame>
    </p:spTree>
    <p:extLst>
      <p:ext uri="{BB962C8B-B14F-4D97-AF65-F5344CB8AC3E}">
        <p14:creationId xmlns:p14="http://schemas.microsoft.com/office/powerpoint/2010/main" val="3660120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267200"/>
            <a:ext cx="6781800" cy="1905000"/>
          </a:xfrm>
          <a:ln>
            <a:noFill/>
          </a:ln>
        </p:spPr>
        <p:txBody>
          <a:bodyPr>
            <a:normAutofit fontScale="90000"/>
          </a:bodyPr>
          <a:lstStyle/>
          <a:p>
            <a:pPr algn="ctr"/>
            <a:r>
              <a:rPr lang="en-US" sz="4400" dirty="0" smtClean="0"/>
              <a:t>Adoption of Tentative 2015/2016 Educational Plan and Budget</a:t>
            </a:r>
            <a:endParaRPr lang="en-US" sz="4400" dirty="0"/>
          </a:p>
        </p:txBody>
      </p:sp>
      <p:graphicFrame>
        <p:nvGraphicFramePr>
          <p:cNvPr id="3" name="Object 2"/>
          <p:cNvGraphicFramePr>
            <a:graphicFrameLocks noChangeAspect="1"/>
          </p:cNvGraphicFramePr>
          <p:nvPr>
            <p:extLst>
              <p:ext uri="{D42A27DB-BD31-4B8C-83A1-F6EECF244321}">
                <p14:modId xmlns:p14="http://schemas.microsoft.com/office/powerpoint/2010/main" val="2598453484"/>
              </p:ext>
            </p:extLst>
          </p:nvPr>
        </p:nvGraphicFramePr>
        <p:xfrm>
          <a:off x="4114800" y="3071813"/>
          <a:ext cx="914400" cy="714375"/>
        </p:xfrm>
        <a:graphic>
          <a:graphicData uri="http://schemas.openxmlformats.org/presentationml/2006/ole">
            <mc:AlternateContent xmlns:mc="http://schemas.openxmlformats.org/markup-compatibility/2006">
              <mc:Choice xmlns:v="urn:schemas-microsoft-com:vml" Requires="v">
                <p:oleObj spid="_x0000_s2055" name="Acrobat Document" showAsIcon="1" r:id="rId3" imgW="914400" imgH="714240" progId="AcroExch.Document.11">
                  <p:embed/>
                </p:oleObj>
              </mc:Choice>
              <mc:Fallback>
                <p:oleObj name="Acrobat Document" showAsIcon="1" r:id="rId3" imgW="914400" imgH="714240" progId="AcroExch.Document.11">
                  <p:embed/>
                  <p:pic>
                    <p:nvPicPr>
                      <p:cNvPr id="0" name=""/>
                      <p:cNvPicPr/>
                      <p:nvPr/>
                    </p:nvPicPr>
                    <p:blipFill>
                      <a:blip r:embed="rId4"/>
                      <a:stretch>
                        <a:fillRect/>
                      </a:stretch>
                    </p:blipFill>
                    <p:spPr>
                      <a:xfrm>
                        <a:off x="4114800" y="3071813"/>
                        <a:ext cx="914400" cy="714375"/>
                      </a:xfrm>
                      <a:prstGeom prst="rect">
                        <a:avLst/>
                      </a:prstGeom>
                    </p:spPr>
                  </p:pic>
                </p:oleObj>
              </mc:Fallback>
            </mc:AlternateContent>
          </a:graphicData>
        </a:graphic>
      </p:graphicFrame>
    </p:spTree>
    <p:extLst>
      <p:ext uri="{BB962C8B-B14F-4D97-AF65-F5344CB8AC3E}">
        <p14:creationId xmlns:p14="http://schemas.microsoft.com/office/powerpoint/2010/main" val="3399696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181600"/>
            <a:ext cx="6781800" cy="1066800"/>
          </a:xfrm>
          <a:ln>
            <a:noFill/>
          </a:ln>
        </p:spPr>
        <p:txBody>
          <a:bodyPr>
            <a:normAutofit/>
          </a:bodyPr>
          <a:lstStyle/>
          <a:p>
            <a:pPr algn="ctr"/>
            <a:r>
              <a:rPr lang="en-US" sz="4800" dirty="0" smtClean="0"/>
              <a:t>Miscellaneous Items</a:t>
            </a:r>
            <a:endParaRPr lang="en-US" sz="4800" dirty="0"/>
          </a:p>
        </p:txBody>
      </p:sp>
      <p:sp>
        <p:nvSpPr>
          <p:cNvPr id="4" name="Rectangle 3"/>
          <p:cNvSpPr/>
          <p:nvPr/>
        </p:nvSpPr>
        <p:spPr>
          <a:xfrm>
            <a:off x="762000" y="838200"/>
            <a:ext cx="7620000" cy="3785652"/>
          </a:xfrm>
          <a:prstGeom prst="rect">
            <a:avLst/>
          </a:prstGeom>
        </p:spPr>
        <p:txBody>
          <a:bodyPr wrap="square">
            <a:spAutoFit/>
          </a:bodyPr>
          <a:lstStyle/>
          <a:p>
            <a:r>
              <a:rPr lang="en-US" sz="2000" dirty="0" smtClean="0"/>
              <a:t>Contracts Under $10,000</a:t>
            </a:r>
          </a:p>
          <a:p>
            <a:pPr marL="285750" indent="-285750">
              <a:buFont typeface="Arial" pitchFamily="34" charset="0"/>
              <a:buChar char="•"/>
            </a:pPr>
            <a:r>
              <a:rPr lang="en-US" sz="2000" dirty="0" smtClean="0"/>
              <a:t>Marcia </a:t>
            </a:r>
            <a:r>
              <a:rPr lang="en-US" sz="2000" dirty="0" err="1"/>
              <a:t>Delcourt</a:t>
            </a:r>
            <a:r>
              <a:rPr lang="en-US" sz="2000" dirty="0"/>
              <a:t> - Provide grant proposal preparation services for Community Schools Grant Initiative; July 1, 2014 - June 30, 2015; Not to Exceed $5,000 </a:t>
            </a:r>
          </a:p>
          <a:p>
            <a:pPr marL="285750" indent="-285750">
              <a:buFont typeface="Arial" pitchFamily="34" charset="0"/>
              <a:buChar char="•"/>
            </a:pPr>
            <a:r>
              <a:rPr lang="en-US" sz="2000" dirty="0"/>
              <a:t>Westchester Jewish Community Services (WJCS) - Provide District with a social worker; September 1, 2014 - June 30, 2015; Not to  Exceed $</a:t>
            </a:r>
            <a:r>
              <a:rPr lang="en-US" sz="2000" dirty="0" smtClean="0"/>
              <a:t>9,500</a:t>
            </a:r>
          </a:p>
          <a:p>
            <a:endParaRPr lang="en-US" sz="2000" dirty="0"/>
          </a:p>
          <a:p>
            <a:r>
              <a:rPr lang="en-US" sz="2000" dirty="0" smtClean="0"/>
              <a:t>Grants/Donations Under $5,000</a:t>
            </a:r>
          </a:p>
          <a:p>
            <a:pPr marL="285750" indent="-285750">
              <a:buFont typeface="Arial" pitchFamily="34" charset="0"/>
              <a:buChar char="•"/>
            </a:pPr>
            <a:r>
              <a:rPr lang="en-US" sz="2000" dirty="0"/>
              <a:t>Kohl's Department Store</a:t>
            </a:r>
            <a:r>
              <a:rPr lang="en-US" sz="2000" b="1" dirty="0"/>
              <a:t> </a:t>
            </a:r>
            <a:r>
              <a:rPr lang="en-US" sz="2000" dirty="0"/>
              <a:t>- Assist students who are unable to financially </a:t>
            </a:r>
            <a:r>
              <a:rPr lang="en-US" sz="2000" dirty="0" smtClean="0"/>
              <a:t>attend </a:t>
            </a:r>
            <a:r>
              <a:rPr lang="en-US" sz="2000" dirty="0"/>
              <a:t>the 8</a:t>
            </a:r>
            <a:r>
              <a:rPr lang="en-US" sz="2000" baseline="30000" dirty="0"/>
              <a:t>th</a:t>
            </a:r>
            <a:r>
              <a:rPr lang="en-US" sz="2000" dirty="0"/>
              <a:t> grade dance.  Monies to be placed in the student government GO Account; $500</a:t>
            </a:r>
          </a:p>
        </p:txBody>
      </p:sp>
    </p:spTree>
    <p:extLst>
      <p:ext uri="{BB962C8B-B14F-4D97-AF65-F5344CB8AC3E}">
        <p14:creationId xmlns:p14="http://schemas.microsoft.com/office/powerpoint/2010/main" val="32657602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2013</TotalTime>
  <Words>202</Words>
  <Application>Microsoft Office PowerPoint</Application>
  <PresentationFormat>On-screen Show (4:3)</PresentationFormat>
  <Paragraphs>28</Paragraphs>
  <Slides>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NewsPrint</vt:lpstr>
      <vt:lpstr>Adobe Acrobat Document</vt:lpstr>
      <vt:lpstr>Superintendent Report</vt:lpstr>
      <vt:lpstr>Some Pictures</vt:lpstr>
      <vt:lpstr>Student Council Report</vt:lpstr>
      <vt:lpstr>Adoption of Tentative 2015/2016 Educational Plan and Budget</vt:lpstr>
      <vt:lpstr>Miscellaneous Items</vt:lpstr>
    </vt:vector>
  </TitlesOfParts>
  <Company>Peekskill Central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Superintendent Report</dc:title>
  <dc:creator>Dr. Lorenzo Licopoli</dc:creator>
  <cp:lastModifiedBy>template</cp:lastModifiedBy>
  <cp:revision>23</cp:revision>
  <dcterms:created xsi:type="dcterms:W3CDTF">2014-09-16T20:47:47Z</dcterms:created>
  <dcterms:modified xsi:type="dcterms:W3CDTF">2015-04-23T16:23:57Z</dcterms:modified>
</cp:coreProperties>
</file>